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60" r:id="rId3"/>
    <p:sldId id="258" r:id="rId4"/>
    <p:sldId id="280" r:id="rId5"/>
    <p:sldId id="262" r:id="rId6"/>
    <p:sldId id="273" r:id="rId7"/>
    <p:sldId id="265" r:id="rId8"/>
    <p:sldId id="266" r:id="rId9"/>
    <p:sldId id="272" r:id="rId10"/>
    <p:sldId id="279" r:id="rId11"/>
    <p:sldId id="282" r:id="rId12"/>
    <p:sldId id="281" r:id="rId13"/>
    <p:sldId id="274" r:id="rId14"/>
    <p:sldId id="270" r:id="rId15"/>
    <p:sldId id="267" r:id="rId16"/>
    <p:sldId id="263" r:id="rId17"/>
    <p:sldId id="269" r:id="rId18"/>
    <p:sldId id="271" r:id="rId19"/>
    <p:sldId id="283" r:id="rId20"/>
    <p:sldId id="278" r:id="rId21"/>
    <p:sldId id="276" r:id="rId22"/>
    <p:sldId id="277" r:id="rId23"/>
    <p:sldId id="275" r:id="rId24"/>
    <p:sldId id="264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67" autoAdjust="0"/>
  </p:normalViewPr>
  <p:slideViewPr>
    <p:cSldViewPr snapToGrid="0">
      <p:cViewPr varScale="1">
        <p:scale>
          <a:sx n="61" d="100"/>
          <a:sy n="61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6T12:22:27.09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3106 1553 24536,'-1'61'0,"-3"0"0,-2-1 0,-2 1 0,-3-1 0,-2-1 0,-2 0 0,-3 0 0,-2-2 0,-2 0 0,-2-1 0,-3-1 0,-2-1 0,-2-2 0,-1 0 0,-3-2 0,-2-2 0,-2-1 0,-1-1 0,-3-2 0,-1-2 0,-1-1 0,-2-3 0,-2-1 0,-1-2 0,-1-2 0,-2-2 0,-1-2 0,-1-3 0,0-1 0,-2-3 0,-1-2 0,0-2 0,-1-3 0,-1-2 0,0-2 0,0-3 0,-1-2 0,0-2 0,0-3 0,0-2 0,0-3 0,1-2 0,-1-2 0,1-3 0,1-2 0,0-2 0,0-3 0,2-2 0,0-2 0,1-3 0,1-1 0,2-3 0,0-2 0,2-2 0,1-2 0,1-2 0,2-1 0,1-3 0,2-1 0,2-2 0,1-2 0,3-1 0,1-1 0,2-2 0,2-2 0,2 0 0,3-2 0,1-1 0,3-1 0,1-1 0,3 0 0,3-2 0,1 0 0,3 0 0,2-1 0,3-1 0,2 1 0,3-1 0,1 0 0,4 0 0,1 0 0,3 0 0,2 1 0,3 0 0,2 0 0,3 1 0,1 1 0,3 0 0,3 2 0,1 0 0,3 1 0,1 1 0,3 2 0,2 0 0,2 2 0,2 2 0,1 0 0,3 3 0,1 1 0,2 2 0,2 1 0,1 2 0,2 3 0,1 1 0,1 2 0,2 2 0,0 2 0,2 3 0,1 1 0,1 3 0,0 2 0,2 2 0,0 3 0,0 2 0,1 2 0,1 3 0,-1 2 0,1 2 0,0 3 0,0 2 0,0 3 0,0 2 0,-1 2 0,0 3 0,0 2 0,-1 2 0,-1 3 0,0 2 0,-1 2 0,-2 3 0,0 1 0,-1 3 0,-1 2 0,-2 2 0,-1 2 0,-1 1 0,-2 3 0,-2 2 0,-1 1 0,-1 2 0,-3 1 0,-1 3 0,-2 0 0,-2 2 0,-3 2 0,-1 0 0,-2 2 0,-2 1 0,-3 1 0,-2 0 0,-2 2 0,-2 0 0,-3 1 0,-2 1 0,-2 0 0,-3 0 0,-2 1 0,-2 0 0,-3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C89B3-077C-4AA4-A08E-7EAC63689375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2C06E-D30E-4F6A-A88B-D2953E6C75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86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666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E869-CC9C-1C3F-D2DE-5388B266B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98AD3A85-46EC-559E-2DA8-780798F9D0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9FAB93F9-8AC2-1D6D-95F2-D81B028E4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9113950-20ED-E769-49BC-3B921CED4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70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E7534-9B52-D64D-D66F-B98435BD4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7674BA41-5D07-80B2-1F18-BC6CDBCE5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04CD899-7E07-B17C-FF23-DA47E0D53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4361D48-3751-A3D2-3073-15BB952DF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793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560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297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356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80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570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76A45-68CB-08E4-0DB3-3115718A9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B459BA91-E927-C574-3A91-31D282A2A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EAA4663C-95D0-D8F4-6A63-EC3435EF6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4F0469B-FFC1-8CEB-5DA7-1DE4E624F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416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5C6BC-9C42-B9A5-5F54-06D1BFEE7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C23221B-911F-28C5-0063-5F79EF9FF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0A8E156-BD3D-91E0-A2EB-1084F9CBF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B277968-1294-A0C1-8565-08FA5B601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0644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E5136-EE39-2446-7B00-F57703A55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AB8F695-9E46-FC2B-D169-33B81ACAE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2FBCCEB2-9087-DA9A-F378-7D5D4B385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440474B-98C1-BCCC-9F0B-159BB0D9A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11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307A2-983B-55B6-E4C1-1BDE7FBF6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997E050E-E125-4B3D-D852-A99477467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90239694-D654-7A87-D97C-52230D39C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68A55C-9366-38E7-2C2F-37AD6C723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3331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1B64F-3E3D-6DF9-1B12-E83A59BA9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70B21B93-AE9D-FAAA-4441-22D66C368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72F63689-A8F6-2DE4-ED09-3C5F8C111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FB4E74F-CE4B-1D84-D59A-C359E17DA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146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8DB6E-EC95-67A4-A719-9593336E6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75F0629-2329-A990-4CF1-DDD166397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1E195779-3812-9264-5B96-94F78A78F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C165E2-07FF-D1ED-AE2A-F435266FA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5256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220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182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9655A-79DD-3428-12AD-CD3CD2DF6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3351536-6780-3422-9470-04B1ADEA1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1561DA36-2186-EA6D-5ABB-C65BC9A05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02C5CC4-5B9A-562C-C00E-893FF8F38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247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537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552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76C6C-1845-646C-3697-76A49BF1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65C5D1A9-D127-3793-1F1E-DB39152D8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51484718-A670-01A8-5906-9116B83BE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Beşiktaş</a:t>
            </a:r>
          </a:p>
          <a:p>
            <a:r>
              <a:rPr lang="tr-TR" dirty="0"/>
              <a:t>Başakşehir</a:t>
            </a:r>
          </a:p>
          <a:p>
            <a:r>
              <a:rPr lang="tr-TR" dirty="0"/>
              <a:t>Göztepe</a:t>
            </a:r>
          </a:p>
          <a:p>
            <a:r>
              <a:rPr lang="tr-TR"/>
              <a:t>Bodrum</a:t>
            </a:r>
          </a:p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65D3EB1-732E-3F53-5AD1-F2EA8BC4E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151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7BEE8-0D5D-A0E7-5516-69E8D3CB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0ED14F12-41AD-2E45-3263-E331A52E5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D91926A-4735-2142-757B-ABD3E6CF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3F8EF30-78B1-3A45-32E4-DC8C9743D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664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64FA1-79BD-B647-D007-DE6AC239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C9D68F52-5965-3AC2-DBD4-6E789DDDF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D7F3B3D1-F566-60BE-4B90-B39201D99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7973498-0F88-1ED7-ED9D-0688EA9F2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2C06E-D30E-4F6A-A88B-D2953E6C7520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782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278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0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259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C0E677-AEF5-6B5B-577F-6D40AF2BF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DE4319-0B90-EB9E-DA92-FAF4046A1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2D90CE-0567-EC3F-692D-E4C6EBE8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0C2964-5828-6594-BF49-7CE119996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F659F0-C5FF-4E95-048C-A223CBA9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Resim 6" descr="kırmızı içeren bir resim&#10;&#10;Açıklama otomatik olarak oluşturuldu">
            <a:extLst>
              <a:ext uri="{FF2B5EF4-FFF2-40B4-BE49-F238E27FC236}">
                <a16:creationId xmlns:a16="http://schemas.microsoft.com/office/drawing/2014/main" id="{54DE2975-A1BD-AB5A-05D8-09915054F1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88951" cy="685628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1516059-CD7E-93F5-2FE2-6DCCC0D40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14875" y="6051479"/>
            <a:ext cx="430812" cy="51229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83162B6-0636-B39F-6713-B84B73B28D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4135" y="294230"/>
            <a:ext cx="512291" cy="512291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2D7AEBF6-84CE-D8D8-4256-408C19492E33}"/>
              </a:ext>
            </a:extLst>
          </p:cNvPr>
          <p:cNvSpPr/>
          <p:nvPr userDrawn="1"/>
        </p:nvSpPr>
        <p:spPr>
          <a:xfrm>
            <a:off x="10599692" y="0"/>
            <a:ext cx="71919" cy="4130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651B6E1-F01C-9AB5-BBDF-C5BE603C2D2D}"/>
              </a:ext>
            </a:extLst>
          </p:cNvPr>
          <p:cNvSpPr/>
          <p:nvPr userDrawn="1"/>
        </p:nvSpPr>
        <p:spPr>
          <a:xfrm>
            <a:off x="10599692" y="4479533"/>
            <a:ext cx="71919" cy="431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873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5B25A2-98FF-BAAF-9CC1-76A25363F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8E1296-C84A-944E-1BF4-E391D6FFA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638E38-0C43-786E-51B7-C3EFE08C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7084C6-8200-E43A-3CE8-2F52435E9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3E46E-BDC6-8155-C2FA-80DB0C2FB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334DD6F-405A-AD9B-357A-964C7BB20E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0F9C430-384A-3B0F-DA2C-6963177F8540}"/>
              </a:ext>
            </a:extLst>
          </p:cNvPr>
          <p:cNvSpPr txBox="1">
            <a:spLocks/>
          </p:cNvSpPr>
          <p:nvPr userDrawn="1"/>
        </p:nvSpPr>
        <p:spPr>
          <a:xfrm>
            <a:off x="-1" y="828025"/>
            <a:ext cx="12191999" cy="447044"/>
          </a:xfrm>
          <a:prstGeom prst="rect">
            <a:avLst/>
          </a:prstGeom>
          <a:solidFill>
            <a:srgbClr val="E51936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marR="0" lvl="0" indent="531813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0"/>
              <a:ea typeface="+mj-ea"/>
              <a:cs typeface="Poppins" pitchFamily="2" charset="0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08B186FB-1650-D200-39B4-DE374BD6DF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623049" y="0"/>
            <a:ext cx="5568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32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33D307-7022-4359-0BD8-D81006CD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B7BC7-57B8-690D-A958-C9038D54D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3203C5-8F46-93A2-34E6-C7116BD79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B05753-1B9F-C4CD-F77E-1E315C818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7E8E4F-B76B-E6ED-3582-8014FA32D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80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DAE8AE-20B9-2184-02C2-C2618EE0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946547-F2F8-ED73-97BE-802FCA02E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8B3CE1E-302D-91AF-84FD-36CB2B87B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A9E60E5-D228-C668-063D-0A3DAC41A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56EAAF2-67D0-3611-E7D7-6E03DC39E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809712-4BE5-1FC6-DD4A-F89BCA87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129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B40F7A-0553-683D-B3F9-7CD46EC5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6F20E5-7175-C279-04E6-21BF3DFB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D15D70D-476F-C7BA-CBF7-9F0A65B5F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BF6BAC7-EADF-2BFD-E279-D5E2BA97EA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D2140F6-FD16-92E8-FF7A-9E187EC58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9BD655-E6E7-A92B-B6CF-4210B201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6B1F5FA-BEC5-7111-9047-DA8189D3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E2AE2AE-48E1-76BD-D67C-48F859A3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22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184066-66A3-D74C-04D6-91B98398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757067B-548C-C6D3-A4E3-0601564C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9C8A70B-30D6-3B7E-92C2-B14F9E3A0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B2DC049-5344-CDC0-602A-E536F8AD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6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CA18A1A-2665-0182-E685-AF7A70F19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FECC0B5-010D-D04B-805D-EACC1D42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E07BDAB-3C4A-E0E4-BDC2-E5FADAE5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156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44F55E-5DF6-51CB-711A-4058CA3CB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DB9102-FC25-EFDD-3729-027CB1CF5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E581AC-11EA-CF55-5E40-9F15ED258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752FEED-D400-8F38-C5FC-8F3AEC04D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A6002C7-30A4-185F-DCDC-B691F626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9AC0546-34FA-604F-5CD5-998089521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3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422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660DCF-7705-CAEF-1CB6-C70D7162A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1726F43-C1C4-7C1F-0B63-D00F2E4993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0BD93E2-9217-3C46-B4FA-FF5B557C7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087C6AA-BC63-B3B9-75D7-C11EB21D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37F810C-C0E6-9521-B0BB-F4B33A9F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6764BD-A8D7-A998-586D-9CB5FE4F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519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91C7BB-AAA6-4204-53D7-3B373BC5B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1E60E3-D216-8DC5-61C5-8E98B9FDF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350969-7CCE-12EB-2EC7-915EACE78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26CA67-3ECE-0E1B-2A2F-6E242FAD8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ACEB13-8FD6-C1D7-A3BE-76ABEAFA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711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39058F3-A11D-26DA-142E-E075F036D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C53C9BB-48FF-5F87-CE19-9147A4754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B55714-C394-0F6C-8048-321CF6FD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C576DC-846E-D060-C304-5AC3522B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A82C97-63E2-4592-18FA-1BE5617E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65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39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11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64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4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1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39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453E2-CBDD-4B01-B352-8B77618049C0}" type="datetimeFigureOut">
              <a:rPr lang="tr-TR" smtClean="0"/>
              <a:t>6.8.2025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91B8-17B4-47D7-BE06-C3DAD5A5E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52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210A3F0-13F1-2AA0-4A9C-1AFC31402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991D00-1624-8FF3-E75D-136CF2823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B45E2D-522A-2D59-F24B-AB5F1ABB9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3A3B-6C66-534B-9A69-B50E757D42FE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6.8.2025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699892-D202-4F4D-D307-52342536A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56DD92-C983-DCAD-6449-D2E49A58F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15DBD-ACDE-0241-B880-0D280ED9B80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83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244;p33">
            <a:extLst>
              <a:ext uri="{FF2B5EF4-FFF2-40B4-BE49-F238E27FC236}">
                <a16:creationId xmlns:a16="http://schemas.microsoft.com/office/drawing/2014/main" id="{12007565-5167-F828-9AE7-F0F78F40B87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310516" y="3102797"/>
            <a:ext cx="6189672" cy="12950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tr-TR" sz="360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TFF TRABZON </a:t>
            </a:r>
            <a:r>
              <a:rPr lang="tr-TR" sz="36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BÖLGE </a:t>
            </a:r>
          </a:p>
        </p:txBody>
      </p:sp>
      <p:sp>
        <p:nvSpPr>
          <p:cNvPr id="13" name="Google Shape;244;p33">
            <a:extLst>
              <a:ext uri="{FF2B5EF4-FFF2-40B4-BE49-F238E27FC236}">
                <a16:creationId xmlns:a16="http://schemas.microsoft.com/office/drawing/2014/main" id="{A1017F66-C1D6-A908-718C-8730B324EFDD}"/>
              </a:ext>
            </a:extLst>
          </p:cNvPr>
          <p:cNvSpPr txBox="1">
            <a:spLocks/>
          </p:cNvSpPr>
          <p:nvPr/>
        </p:nvSpPr>
        <p:spPr>
          <a:xfrm>
            <a:off x="681135" y="4425876"/>
            <a:ext cx="9912360" cy="54453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AMATÖR FUTBOL UYGULAMASI</a:t>
            </a:r>
          </a:p>
        </p:txBody>
      </p:sp>
    </p:spTree>
    <p:extLst>
      <p:ext uri="{BB962C8B-B14F-4D97-AF65-F5344CB8AC3E}">
        <p14:creationId xmlns:p14="http://schemas.microsoft.com/office/powerpoint/2010/main" val="4030086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99A4F-9482-8BE3-0641-E1957BF77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AAFF5529-9B6D-3677-E58E-A28C273A1FA1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0313F9BD-6EF2-B3DA-32E3-E8A7D0613273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FYS OYUNCU FOTOĞRAF ONAY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2640E934-425D-CB9F-B269-A6BAD641B7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CAB48E13-A18B-C5E3-C61A-3F3EA80AE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04" y="1778703"/>
            <a:ext cx="11765992" cy="383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0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B5F93-D038-58BA-A03A-42DAC9C6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90380000-BB4D-40A8-E312-F0AAD85792F4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425C8E9E-146F-98D3-FBA2-29A46BF2639C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FYS OYUNCU FOTOĞRAF ONAYA GÖNDERİM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DF5D3B28-3671-1E58-899B-96A0DD96F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Resim 5">
            <a:extLst>
              <a:ext uri="{FF2B5EF4-FFF2-40B4-BE49-F238E27FC236}">
                <a16:creationId xmlns:a16="http://schemas.microsoft.com/office/drawing/2014/main" id="{438EA30E-1628-911C-991A-F0D33ACE8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38" y="4249240"/>
            <a:ext cx="5250944" cy="232030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4C8EA59-CCE5-97FC-DFD7-7A382F0AB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38" y="1449134"/>
            <a:ext cx="9535856" cy="2419688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EB73366F-F055-173B-9476-77412B46F34D}"/>
              </a:ext>
            </a:extLst>
          </p:cNvPr>
          <p:cNvSpPr/>
          <p:nvPr/>
        </p:nvSpPr>
        <p:spPr>
          <a:xfrm>
            <a:off x="1309036" y="5544152"/>
            <a:ext cx="702644" cy="2598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014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62AAD-314A-D43D-9941-DB4504EBE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34C859CA-DCD6-3DF3-2688-50F69EEE65B1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B33CAB0A-285D-03B5-1E7F-8E353415AF4D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HATA BİLDİRME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17A93C9-584E-0FC1-2C2D-47B7CB66D6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94C28BED-CC8D-703B-0D80-871170C5AD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81" y="1504109"/>
            <a:ext cx="2279447" cy="5065438"/>
          </a:xfrm>
          <a:prstGeom prst="rect">
            <a:avLst/>
          </a:prstGeom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8B787AD9-C260-A106-8F5C-67A47B4AD0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657" y="1446154"/>
            <a:ext cx="2279447" cy="50654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AF4F651F-B67B-9CE5-042D-85E30FE74411}"/>
                  </a:ext>
                </a:extLst>
              </p14:cNvPr>
              <p14:cNvContentPartPr/>
              <p14:nvPr/>
            </p14:nvContentPartPr>
            <p14:xfrm>
              <a:off x="4587510" y="3759406"/>
              <a:ext cx="1118518" cy="1118518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F4F651F-B67B-9CE5-042D-85E30FE7441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78510" y="3750406"/>
                <a:ext cx="1136158" cy="11361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9853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GÖREV İÇİN MÜSAİTLİK DURUMU BELİTME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97" y="1443818"/>
            <a:ext cx="2412710" cy="52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90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HAKEM MAÇ İŞLEMLERİ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89" y="1737253"/>
            <a:ext cx="2286248" cy="495353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72" y="1729365"/>
            <a:ext cx="2286249" cy="495353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651427" y="1329271"/>
            <a:ext cx="153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Maç Listeleme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5718541" y="1337159"/>
            <a:ext cx="90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Tebligat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7316437" y="1337159"/>
            <a:ext cx="344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Esameleri</a:t>
            </a:r>
            <a:r>
              <a:rPr lang="tr-TR" dirty="0"/>
              <a:t> Görüntüleme/Onaylama</a:t>
            </a:r>
          </a:p>
        </p:txBody>
      </p:sp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9ABBEE20-5CFD-D439-EC07-917D950892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354" y="1729364"/>
            <a:ext cx="2229092" cy="49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20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ESAME OLUŞTURMA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21" y="1663430"/>
            <a:ext cx="2208928" cy="478600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29" y="1663429"/>
            <a:ext cx="2208927" cy="478600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36" y="1663429"/>
            <a:ext cx="2208927" cy="47860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32" y="1663429"/>
            <a:ext cx="2208927" cy="478600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739" y="1663429"/>
            <a:ext cx="2208927" cy="47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4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HAKEM MAÇ RAPORU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19" y="1776650"/>
            <a:ext cx="2177500" cy="471791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12" y="1764916"/>
            <a:ext cx="2179350" cy="47219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97" y="1788382"/>
            <a:ext cx="2168519" cy="469845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51" y="1764916"/>
            <a:ext cx="2179351" cy="472192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137" y="1764916"/>
            <a:ext cx="2179350" cy="472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23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HAKEM MAÇ RAPORU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57" y="1788382"/>
            <a:ext cx="2168520" cy="469845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12" y="1764916"/>
            <a:ext cx="2179350" cy="47219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97" y="1764916"/>
            <a:ext cx="2179350" cy="47219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82" y="1764916"/>
            <a:ext cx="2179350" cy="472192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66" y="1764916"/>
            <a:ext cx="2179351" cy="472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72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61F6B-7745-B9E9-EA58-FC3921FFF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68F84C0B-5FB0-069D-4C47-126CF01A7F70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466AC1F7-27C9-C482-59D2-0861B936F001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ESAME LİSTELEME / GÖSTERME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765700D2-01A8-633C-B69F-5E910C49DA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6FC896FA-9F5C-F835-0281-47A28C720B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23" y="1456347"/>
            <a:ext cx="2393005" cy="5184843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FAECBEA6-79A2-D680-A1EE-F8C55C9143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429" y="1456346"/>
            <a:ext cx="2393005" cy="518484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35A35BCA-19C9-2F29-5B8A-589544E93D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636" y="1456346"/>
            <a:ext cx="2393005" cy="51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18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610A6-BD85-2EAF-7B71-50856C056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4ECD7654-C6DD-5667-5486-9AF99A442513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30D38979-A120-D5F3-FCF0-402CA59C29E3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AFYS MAÇ HAKEM ATAMA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F410168B-7A8F-041E-EDA9-A030796CB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id="{A79BC4CA-08D9-5C1A-D221-5A539B79A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74" y="1567506"/>
            <a:ext cx="11883992" cy="465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3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/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/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GİRİŞ / KAYIT EKRANLARI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8" y="1607945"/>
            <a:ext cx="2334638" cy="505838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95" y="1628485"/>
            <a:ext cx="2325159" cy="503784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493" y="1628485"/>
            <a:ext cx="2334638" cy="505838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642609" y="1249728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Giriş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980495" y="1262800"/>
            <a:ext cx="2294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Hakem/Gözlemci Kayıt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9656779" y="1269103"/>
            <a:ext cx="12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Kulüp Kayıt</a:t>
            </a:r>
          </a:p>
        </p:txBody>
      </p:sp>
    </p:spTree>
    <p:extLst>
      <p:ext uri="{BB962C8B-B14F-4D97-AF65-F5344CB8AC3E}">
        <p14:creationId xmlns:p14="http://schemas.microsoft.com/office/powerpoint/2010/main" val="3966239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25908-5A5B-C246-CB5B-CDDCBA5B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11BCE1C5-FCF8-9136-6508-99C2683C46BC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8EBCCEEA-7354-494C-5291-24222B96B53A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AFYS MAÇ GÜNCELLEME (TARİH, SAAT, STAD YERİ BİLGİSİ)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74FB69AF-8563-63FA-7264-4C7BD08DF6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id="{6D214F3C-5224-C16E-FF11-EB82E1E14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33" y="1589734"/>
            <a:ext cx="11650133" cy="398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4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BF371-D196-2B56-FC79-D6C37F9A3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F181BF0-CEDF-3321-4762-017774B107CD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67151228-B1E3-1A83-7B9B-AB32607AE9E3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AFYS MAÇ İL HAKEM KURULUNA AÇMA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31BC1B7-A9E1-EDCB-CE8B-FCBF2B80E0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79C789E3-E08C-2B8B-D74B-FF4EF12CA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30" y="1660187"/>
            <a:ext cx="11508606" cy="429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37761-F0B7-9C1A-19F8-06C39CCCD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15110763-5321-6347-904D-FC1FE4DB9F62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3884C69A-43B0-21AA-4324-E4AD57A150A2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AFYS ORGANİZASYON OLUŞTURMA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FA4389D8-A8F6-4BD0-0F6B-7A979E7E0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Resim 6">
            <a:extLst>
              <a:ext uri="{FF2B5EF4-FFF2-40B4-BE49-F238E27FC236}">
                <a16:creationId xmlns:a16="http://schemas.microsoft.com/office/drawing/2014/main" id="{AA776303-7500-F5FA-1AFB-66227B77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50" y="1467010"/>
            <a:ext cx="5609400" cy="456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6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>
                  <a:latin typeface="Trebuchet MS" panose="020B0603020202020204" pitchFamily="34" charset="0"/>
                </a:rPr>
                <a:t>AFYS ESAME LİSTELEME VE MAÇ RAPORU </a:t>
              </a:r>
              <a:r>
                <a:rPr lang="tr-TR" sz="2800" b="1" dirty="0">
                  <a:latin typeface="Trebuchet MS" panose="020B0603020202020204" pitchFamily="34" charset="0"/>
                </a:rPr>
                <a:t>GÖSTERME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Resim 5">
            <a:extLst>
              <a:ext uri="{FF2B5EF4-FFF2-40B4-BE49-F238E27FC236}">
                <a16:creationId xmlns:a16="http://schemas.microsoft.com/office/drawing/2014/main" id="{69C6A724-A159-C054-18AB-B57E3B964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08" y="1567506"/>
            <a:ext cx="11379200" cy="414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8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836F0-1F98-9F98-587E-5FE5CFD24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09EBAC02-97CE-F73D-7453-E2794FFBC028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72CF85C2-BE9B-02CE-C74B-49FCDB4D7EC1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FYS KULLANICI BAŞVURULARI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3F2D4D74-3B21-8D36-E32D-20A864A53F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id="{01F7CB63-1C5B-9324-AF28-B482735DB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7" y="1589734"/>
            <a:ext cx="12022666" cy="412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ANA SAYFA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BB653A09-4082-B9F7-4637-B55A25F8E3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675" y="1400782"/>
            <a:ext cx="2401029" cy="5335621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1A7134-08E9-25DC-EF2A-2656779C76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202" y="1400781"/>
            <a:ext cx="2401029" cy="533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3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2D2D7-6B9A-BE35-C3B7-85402014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A1EFD67D-1BFC-9120-07A9-736F4F78BBF1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7446AD5D-E13E-39B1-63C9-BA874F785DE0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KULLANICI İŞLEMLERİ (KULÜP)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90F6E37F-ABF1-5D5B-9266-E2DDC352AB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A white rectangular object with a black border&#10;&#10;Description automatically generated">
            <a:extLst>
              <a:ext uri="{FF2B5EF4-FFF2-40B4-BE49-F238E27FC236}">
                <a16:creationId xmlns:a16="http://schemas.microsoft.com/office/drawing/2014/main" id="{3776AEA9-383F-1F0B-68F5-139E93A24F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63" y="1443818"/>
            <a:ext cx="2352392" cy="5227537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618FAA50-F7E1-BB54-5815-6F8BDE0ED6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04" y="1443818"/>
            <a:ext cx="2352392" cy="52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1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LİSANS İŞLEMLERİ (FİLİZ LİSANS)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99" y="1776650"/>
            <a:ext cx="2177499" cy="471791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064" y="1776650"/>
            <a:ext cx="2177499" cy="471791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52" y="1776651"/>
            <a:ext cx="2168520" cy="4698459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3067CF3A-FF89-447F-2959-2209F1DED8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429" y="1776650"/>
            <a:ext cx="2114307" cy="4698459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DA828A4-F8EB-B734-4C65-FC0FEB0334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602" y="1776649"/>
            <a:ext cx="2114307" cy="469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2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26B8E-3DC9-0D49-A656-FD7FE339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FDAE3E95-B478-763B-6F7C-0766031FFB85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F00EF248-289A-5086-92F8-DF0DE37A0FD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LİSANS </a:t>
              </a:r>
              <a:r>
                <a:rPr lang="tr-TR" sz="2800" b="1">
                  <a:latin typeface="Trebuchet MS" panose="020B0603020202020204" pitchFamily="34" charset="0"/>
                </a:rPr>
                <a:t>İŞLEMLERİ (AMATÖR VİZE)</a:t>
              </a:r>
              <a:endParaRPr lang="tr-TR" sz="28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890A9887-4E5B-B86B-5300-56A89FFCE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Metin kutusu 8"/>
          <p:cNvSpPr txBox="1"/>
          <p:nvPr/>
        </p:nvSpPr>
        <p:spPr>
          <a:xfrm>
            <a:off x="3988724" y="1279053"/>
            <a:ext cx="421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FİLİZ LİSANS EKRANI İLE BENZER EKRANLAR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461A346B-FED2-6B06-D641-CF9474D5E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14" y="1648385"/>
            <a:ext cx="2257547" cy="5016770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EBE8E321-D5B5-D3BB-2881-95113F0CC4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840" y="1648385"/>
            <a:ext cx="2257547" cy="501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51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AAD43-B6C4-B83B-003B-3174107A1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08CAAB1A-F26F-794F-B610-BCEC7F83CB02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B3373779-9ABA-08FD-3EAE-D66AA802515B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LİSANS İŞLEMLERİ (TRANSFER)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E5173FB5-230C-88DA-1B14-D4F8878977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Metin kutusu 8">
            <a:extLst>
              <a:ext uri="{FF2B5EF4-FFF2-40B4-BE49-F238E27FC236}">
                <a16:creationId xmlns:a16="http://schemas.microsoft.com/office/drawing/2014/main" id="{ACB2ED2E-CCDA-3877-E88C-878A0695903A}"/>
              </a:ext>
            </a:extLst>
          </p:cNvPr>
          <p:cNvSpPr txBox="1"/>
          <p:nvPr/>
        </p:nvSpPr>
        <p:spPr>
          <a:xfrm>
            <a:off x="3988724" y="1279053"/>
            <a:ext cx="421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FİLİZ LİSANS EKRANI İLE BENZER EKRANLAR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AEFA9EAA-ADBD-23E4-AFCB-11BCCB626F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09" y="1648386"/>
            <a:ext cx="2257547" cy="5016772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1091E8C4-D3ED-941F-D5AA-E2A74105B7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44" y="1648385"/>
            <a:ext cx="2257547" cy="501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72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05E7F-2E3C-B7C7-71BF-47A325C72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 10">
            <a:extLst>
              <a:ext uri="{FF2B5EF4-FFF2-40B4-BE49-F238E27FC236}">
                <a16:creationId xmlns:a16="http://schemas.microsoft.com/office/drawing/2014/main" id="{C35EE02E-B660-655E-29FA-16D611AD2A01}"/>
              </a:ext>
            </a:extLst>
          </p:cNvPr>
          <p:cNvGrpSpPr/>
          <p:nvPr/>
        </p:nvGrpSpPr>
        <p:grpSpPr>
          <a:xfrm>
            <a:off x="0" y="0"/>
            <a:ext cx="12192000" cy="1589734"/>
            <a:chOff x="0" y="0"/>
            <a:chExt cx="12192000" cy="1589734"/>
          </a:xfrm>
        </p:grpSpPr>
        <p:sp>
          <p:nvSpPr>
            <p:cNvPr id="12" name="Dikdörtgen 11">
              <a:extLst>
                <a:ext uri="{FF2B5EF4-FFF2-40B4-BE49-F238E27FC236}">
                  <a16:creationId xmlns:a16="http://schemas.microsoft.com/office/drawing/2014/main" id="{11A43DB6-8CB4-E6E9-45BA-019CDCC6CB38}"/>
                </a:ext>
              </a:extLst>
            </p:cNvPr>
            <p:cNvSpPr/>
            <p:nvPr/>
          </p:nvSpPr>
          <p:spPr>
            <a:xfrm>
              <a:off x="0" y="288453"/>
              <a:ext cx="12192000" cy="9906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9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 </a:t>
              </a:r>
            </a:p>
            <a:p>
              <a:r>
                <a:rPr lang="tr-TR" sz="2800" b="1" dirty="0">
                  <a:latin typeface="Trebuchet MS" panose="020B0603020202020204" pitchFamily="34" charset="0"/>
                </a:rPr>
                <a:t>FYS LİSANS BAŞVURULARI</a:t>
              </a:r>
            </a:p>
            <a:p>
              <a:endParaRPr lang="tr-TR" sz="2000" b="1" dirty="0">
                <a:latin typeface="Trebuchet MS" panose="020B0603020202020204" pitchFamily="34" charset="0"/>
              </a:endParaRPr>
            </a:p>
            <a:p>
              <a:pPr algn="ctr"/>
              <a:endParaRPr lang="en-GB" dirty="0"/>
            </a:p>
          </p:txBody>
        </p:sp>
        <p:pic>
          <p:nvPicPr>
            <p:cNvPr id="13" name="Picture 2" descr="Türkiye Futbol Federasyonu - Vikipedi">
              <a:extLst>
                <a:ext uri="{FF2B5EF4-FFF2-40B4-BE49-F238E27FC236}">
                  <a16:creationId xmlns:a16="http://schemas.microsoft.com/office/drawing/2014/main" id="{964A0B40-8ED2-1A03-0BCF-B4B4DF5B2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1975" y="0"/>
              <a:ext cx="1300691" cy="15897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6AF789ED-633D-C66B-04E8-50BB0579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33" y="1589734"/>
            <a:ext cx="11789629" cy="348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72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217</Words>
  <Application>Microsoft Office PowerPoint</Application>
  <PresentationFormat>Geniş ekran</PresentationFormat>
  <Paragraphs>164</Paragraphs>
  <Slides>23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Poppins</vt:lpstr>
      <vt:lpstr>Trebuchet MS</vt:lpstr>
      <vt:lpstr>Office Teması</vt:lpstr>
      <vt:lpstr>1_Office Teması</vt:lpstr>
      <vt:lpstr>TFF TRABZON BÖLGE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Süha Gökmen</dc:creator>
  <cp:lastModifiedBy>FATIH</cp:lastModifiedBy>
  <cp:revision>33</cp:revision>
  <dcterms:created xsi:type="dcterms:W3CDTF">2024-03-13T11:47:44Z</dcterms:created>
  <dcterms:modified xsi:type="dcterms:W3CDTF">2025-08-06T10:15:50Z</dcterms:modified>
</cp:coreProperties>
</file>